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89" r:id="rId4"/>
    <p:sldId id="294" r:id="rId5"/>
    <p:sldId id="300" r:id="rId6"/>
    <p:sldId id="296" r:id="rId7"/>
    <p:sldId id="297" r:id="rId8"/>
    <p:sldId id="299" r:id="rId9"/>
    <p:sldId id="298" r:id="rId10"/>
    <p:sldId id="301" r:id="rId11"/>
    <p:sldId id="303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80237" autoAdjust="0"/>
  </p:normalViewPr>
  <p:slideViewPr>
    <p:cSldViewPr snapToGrid="0">
      <p:cViewPr varScale="1">
        <p:scale>
          <a:sx n="90" d="100"/>
          <a:sy n="90" d="100"/>
        </p:scale>
        <p:origin x="-750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03/06/2014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A288A-585C-4EAB-A005-3FBFF2DB1EAE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58" indent="-16985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CE83-C642-4DB8-98BC-C4EBD4953865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57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8016-8826-4E5E-981B-ADD7888587F1}" type="datetime1">
              <a:rPr lang="de-DE" smtClean="0"/>
              <a:t>03.06.2014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C2715-36CA-4BCD-BE66-0511A98DBB88}" type="datetime1">
              <a:rPr lang="de-DE" smtClean="0"/>
              <a:t>03.06.2014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0DD40-FB90-4DB4-9601-D2A7BE6D271C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248AAB1C-6AF8-462F-AFC1-F1F0762FFEE0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22D64-B1CD-496A-837A-0415254AE707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877CC-7BBF-4842-8629-10DAA90A7E7D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03BB6-48EA-4594-81C8-88750B95382C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9729E2D2-2F1C-4722-8287-F0813AA6D1E5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BP2013N2</a:t>
            </a:r>
          </a:p>
          <a:p>
            <a:r>
              <a:rPr lang="en-GB" dirty="0" err="1" smtClean="0"/>
              <a:t>InfoLunch</a:t>
            </a:r>
            <a:r>
              <a:rPr lang="en-GB" dirty="0" smtClean="0"/>
              <a:t> </a:t>
            </a:r>
            <a:r>
              <a:rPr lang="en-GB" dirty="0" smtClean="0"/>
              <a:t>04.06.2014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Subscriber</a:t>
            </a:r>
            <a:endParaRPr lang="en-US" dirty="0"/>
          </a:p>
        </p:txBody>
      </p:sp>
      <p:sp>
        <p:nvSpPr>
          <p:cNvPr id="8" name="Abgerundetes Rechteck 3"/>
          <p:cNvSpPr/>
          <p:nvPr/>
        </p:nvSpPr>
        <p:spPr>
          <a:xfrm>
            <a:off x="1215574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Check </a:t>
            </a:r>
            <a:r>
              <a:rPr lang="de-DE" dirty="0" err="1" smtClean="0"/>
              <a:t>Signature</a:t>
            </a:r>
            <a:endParaRPr lang="de-DE" dirty="0" smtClean="0"/>
          </a:p>
        </p:txBody>
      </p:sp>
      <p:sp>
        <p:nvSpPr>
          <p:cNvPr id="9" name="Abgerundetes Rechteck 3"/>
          <p:cNvSpPr/>
          <p:nvPr/>
        </p:nvSpPr>
        <p:spPr>
          <a:xfrm>
            <a:off x="4734865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</a:t>
            </a:r>
            <a:r>
              <a:rPr lang="de-DE" dirty="0" err="1" smtClean="0"/>
              <a:t>WikiImporter</a:t>
            </a:r>
            <a:endParaRPr lang="de-DE" dirty="0" smtClean="0"/>
          </a:p>
        </p:txBody>
      </p:sp>
      <p:sp>
        <p:nvSpPr>
          <p:cNvPr id="10" name="Abgerundetes Rechteck 3"/>
          <p:cNvSpPr/>
          <p:nvPr/>
        </p:nvSpPr>
        <p:spPr>
          <a:xfrm>
            <a:off x="8101926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Register </a:t>
            </a:r>
            <a:r>
              <a:rPr lang="de-DE" dirty="0" err="1" smtClean="0"/>
              <a:t>Callbacks</a:t>
            </a:r>
            <a:endParaRPr lang="de-DE" dirty="0" smtClean="0"/>
          </a:p>
        </p:txBody>
      </p:sp>
      <p:sp>
        <p:nvSpPr>
          <p:cNvPr id="11" name="Abgerundetes Rechteck 3"/>
          <p:cNvSpPr/>
          <p:nvPr/>
        </p:nvSpPr>
        <p:spPr>
          <a:xfrm>
            <a:off x="8101926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 Import</a:t>
            </a:r>
          </a:p>
        </p:txBody>
      </p:sp>
      <p:sp>
        <p:nvSpPr>
          <p:cNvPr id="12" name="Abgerundetes Rechteck 3"/>
          <p:cNvSpPr/>
          <p:nvPr/>
        </p:nvSpPr>
        <p:spPr>
          <a:xfrm>
            <a:off x="4734865" y="4793844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Redirect Callback</a:t>
            </a:r>
          </a:p>
        </p:txBody>
      </p:sp>
      <p:sp>
        <p:nvSpPr>
          <p:cNvPr id="13" name="Abgerundetes Rechteck 3"/>
          <p:cNvSpPr/>
          <p:nvPr/>
        </p:nvSpPr>
        <p:spPr>
          <a:xfrm>
            <a:off x="4734865" y="3039472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Delete Page Callback</a:t>
            </a:r>
          </a:p>
        </p:txBody>
      </p:sp>
      <p:sp>
        <p:nvSpPr>
          <p:cNvPr id="14" name="Abgerundetes Rechteck 3"/>
          <p:cNvSpPr/>
          <p:nvPr/>
        </p:nvSpPr>
        <p:spPr>
          <a:xfrm>
            <a:off x="1215574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Done</a:t>
            </a:r>
            <a:endParaRPr lang="de-DE" dirty="0" smtClean="0"/>
          </a:p>
        </p:txBody>
      </p:sp>
      <p:cxnSp>
        <p:nvCxnSpPr>
          <p:cNvPr id="15" name="Straight Arrow Connector 14"/>
          <p:cNvCxnSpPr>
            <a:stCxn id="8" idx="3"/>
            <a:endCxn id="9" idx="1"/>
          </p:cNvCxnSpPr>
          <p:nvPr/>
        </p:nvCxnSpPr>
        <p:spPr>
          <a:xfrm>
            <a:off x="3156011" y="1877107"/>
            <a:ext cx="157885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6675302" y="1877107"/>
            <a:ext cx="142662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>
            <a:off x="9072145" y="2408998"/>
            <a:ext cx="0" cy="144918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1"/>
            <a:endCxn id="14" idx="3"/>
          </p:cNvCxnSpPr>
          <p:nvPr/>
        </p:nvCxnSpPr>
        <p:spPr>
          <a:xfrm flipH="1">
            <a:off x="3156011" y="4390069"/>
            <a:ext cx="4945915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  <a:endCxn id="12" idx="3"/>
          </p:cNvCxnSpPr>
          <p:nvPr/>
        </p:nvCxnSpPr>
        <p:spPr>
          <a:xfrm flipH="1">
            <a:off x="6675302" y="4921960"/>
            <a:ext cx="2396843" cy="40377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0"/>
            <a:endCxn id="13" idx="3"/>
          </p:cNvCxnSpPr>
          <p:nvPr/>
        </p:nvCxnSpPr>
        <p:spPr>
          <a:xfrm flipH="1" flipV="1">
            <a:off x="6675302" y="3571363"/>
            <a:ext cx="2396843" cy="28681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675302" y="4678326"/>
            <a:ext cx="1426624" cy="243634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675302" y="3858178"/>
            <a:ext cx="1426624" cy="245076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ate Placeholder 4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D729-1DEC-4D99-BF7F-048B0581EF23}" type="datetime1">
              <a:rPr lang="de-DE" smtClean="0"/>
              <a:t>03.06.2014</a:t>
            </a:fld>
            <a:endParaRPr lang="en-US"/>
          </a:p>
        </p:txBody>
      </p:sp>
      <p:sp>
        <p:nvSpPr>
          <p:cNvPr id="50" name="Footer Placeholder 4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1" name="Slide Number Placeholder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3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WikiImporter</a:t>
            </a:r>
            <a:r>
              <a:rPr lang="en-US" dirty="0" smtClean="0"/>
              <a:t>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Parsing the redirect tag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Access </a:t>
            </a:r>
            <a:r>
              <a:rPr lang="en-US" dirty="0"/>
              <a:t>to the parsed tag and the content </a:t>
            </a:r>
            <a:r>
              <a:rPr lang="en-US" dirty="0" smtClean="0"/>
              <a:t>of the tag on hooks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Stream wrapper </a:t>
            </a:r>
            <a:r>
              <a:rPr lang="en-US" dirty="0"/>
              <a:t>registered resources </a:t>
            </a:r>
            <a:r>
              <a:rPr lang="en-US" dirty="0" smtClean="0"/>
              <a:t>multiple times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92" r="65091" b="17781"/>
          <a:stretch/>
        </p:blipFill>
        <p:spPr bwMode="auto">
          <a:xfrm>
            <a:off x="4220816" y="1360966"/>
            <a:ext cx="6794515" cy="2424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670645" y="2116765"/>
            <a:ext cx="2819399" cy="201132"/>
          </a:xfrm>
          <a:prstGeom prst="rect">
            <a:avLst/>
          </a:prstGeom>
          <a:solidFill>
            <a:schemeClr val="accent1">
              <a:alpha val="2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6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publishing component is </a:t>
            </a:r>
            <a:r>
              <a:rPr lang="en-US" dirty="0"/>
              <a:t>ready, except the final code review.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Mediawiki</a:t>
            </a:r>
            <a:r>
              <a:rPr lang="en-US" dirty="0"/>
              <a:t> wants to take advantage of google </a:t>
            </a:r>
            <a:r>
              <a:rPr lang="en-US" dirty="0" smtClean="0"/>
              <a:t>hub.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Ask</a:t>
            </a:r>
            <a:r>
              <a:rPr lang="de-DE" dirty="0"/>
              <a:t> Google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they‘re</a:t>
            </a:r>
            <a:r>
              <a:rPr lang="de-DE" dirty="0"/>
              <a:t> ok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load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individual </a:t>
            </a:r>
            <a:r>
              <a:rPr lang="en-US" dirty="0" err="1"/>
              <a:t>Wikipedias</a:t>
            </a:r>
            <a:r>
              <a:rPr lang="en-US" dirty="0"/>
              <a:t> running behind </a:t>
            </a:r>
            <a:r>
              <a:rPr lang="en-US" dirty="0" smtClean="0"/>
              <a:t>a proxy.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 to be configured for communication </a:t>
            </a:r>
            <a:r>
              <a:rPr lang="en-US" dirty="0" smtClean="0"/>
              <a:t>with the hub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</a:t>
            </a:r>
            <a:r>
              <a:rPr lang="en-US" dirty="0" smtClean="0"/>
              <a:t>if there are privacy </a:t>
            </a:r>
            <a:r>
              <a:rPr lang="en-US" dirty="0"/>
              <a:t>issues </a:t>
            </a:r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 smtClean="0"/>
              <a:t>deployment on </a:t>
            </a:r>
            <a:r>
              <a:rPr lang="en-US" dirty="0"/>
              <a:t>the google hub.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Probably </a:t>
            </a:r>
            <a:r>
              <a:rPr lang="en-US" dirty="0"/>
              <a:t>no </a:t>
            </a:r>
            <a:r>
              <a:rPr lang="en-US" dirty="0" smtClean="0"/>
              <a:t>deployment </a:t>
            </a:r>
            <a:r>
              <a:rPr lang="en-US" dirty="0"/>
              <a:t>during our bachelor project time.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89E3D-8DEF-433D-B2A9-A534FA0183C3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1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29EF-E404-4241-804C-EEEBF1F03CBF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PubSubHubbub (PuSH) is a protocol that enables resources to push changes to subscribers.</a:t>
            </a:r>
            <a:endParaRPr lang="en-US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443" y="1752125"/>
            <a:ext cx="9106177" cy="4572656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84B8-65CA-4289-97BD-1DF3E2D29EC3}" type="datetime1">
              <a:rPr lang="de-DE" smtClean="0"/>
              <a:t>03.06.2014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90"/>
          <a:stretch/>
        </p:blipFill>
        <p:spPr bwMode="auto">
          <a:xfrm>
            <a:off x="398898" y="1402755"/>
            <a:ext cx="11476066" cy="4462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7A35-996B-4B71-9BF8-64AB28C273C5}" type="datetime1">
              <a:rPr lang="de-DE" smtClean="0"/>
              <a:t>03.06.2014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2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MediaWiki hook: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NewRevisionFromEditComplete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ArticleDeleteComplete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ArticleRevisionUndeleted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Add two new job to the JobQueue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PublishTitleChanges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PublishAllChanges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82D9-3F6D-40C5-8417-758094439D53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Request </a:t>
            </a:r>
            <a:r>
              <a:rPr lang="en-US" smtClean="0"/>
              <a:t>contains the following data</a:t>
            </a:r>
            <a:r>
              <a:rPr lang="de-DE" smtClean="0"/>
              <a:t>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hub.mode=publish&amp;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hub.url=http://another.resource.url/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1DA9F-EF0D-43EE-858A-6EEEEBD1B935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r="54286"/>
          <a:stretch/>
        </p:blipFill>
        <p:spPr>
          <a:xfrm>
            <a:off x="8051800" y="1412895"/>
            <a:ext cx="3665406" cy="402625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55857" y="3977640"/>
            <a:ext cx="383774" cy="9829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Resources need special HTTP headers for identification: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84E89-C1A0-4455-A9F7-C780B83C935F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are our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Export-XML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All Changes: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in the last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but y changes tops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For deletions, we export the log-entry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" t="62305" r="62311" b="10253"/>
          <a:stretch/>
        </p:blipFill>
        <p:spPr bwMode="auto">
          <a:xfrm>
            <a:off x="4845343" y="1616150"/>
            <a:ext cx="7070970" cy="3320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866DF-994A-4D93-998C-0586F9BC6CDA}" type="datetime1">
              <a:rPr lang="de-DE" smtClean="0"/>
              <a:t>03.06.2014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Hub </a:t>
            </a:r>
            <a:r>
              <a:rPr lang="en-US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Request contains special HTTP headers for identification of hub and resource: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X-Hub-Signature: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New contents of resource are body of the request</a:t>
            </a: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0E568-DA16-4843-889F-DF0174810FEF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73076" y="6498000"/>
            <a:ext cx="9291552" cy="360000"/>
          </a:xfrm>
        </p:spPr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34084" r="21545" b="24148"/>
          <a:stretch/>
        </p:blipFill>
        <p:spPr>
          <a:xfrm>
            <a:off x="9537222" y="1389495"/>
            <a:ext cx="2456304" cy="21086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37222" y="2094614"/>
            <a:ext cx="257653" cy="11483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365</Words>
  <Application>Microsoft Office PowerPoint</Application>
  <PresentationFormat>Custom</PresentationFormat>
  <Paragraphs>113</Paragraphs>
  <Slides>12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powerpoint_hpi_cgs_wide</vt:lpstr>
      <vt:lpstr>Wikidata.lib</vt:lpstr>
      <vt:lpstr>Agenda</vt:lpstr>
      <vt:lpstr>PubSubHubbub</vt:lpstr>
      <vt:lpstr>Demo</vt:lpstr>
      <vt:lpstr>Detecting Changes</vt:lpstr>
      <vt:lpstr>Publishing a Change</vt:lpstr>
      <vt:lpstr>Identifying Resources</vt:lpstr>
      <vt:lpstr>What are our Resources?</vt:lpstr>
      <vt:lpstr>Pushing to Subscribers</vt:lpstr>
      <vt:lpstr>Subscriber</vt:lpstr>
      <vt:lpstr>WikiImporter Issues</vt:lpstr>
      <vt:lpstr>Deployment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alexander.lehmann</cp:lastModifiedBy>
  <cp:revision>162</cp:revision>
  <dcterms:created xsi:type="dcterms:W3CDTF">2014-01-22T15:15:36Z</dcterms:created>
  <dcterms:modified xsi:type="dcterms:W3CDTF">2014-06-04T09:39:06Z</dcterms:modified>
</cp:coreProperties>
</file>

<file path=docProps/thumbnail.jpeg>
</file>